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9" r:id="rId3"/>
    <p:sldId id="270" r:id="rId4"/>
    <p:sldId id="271" r:id="rId5"/>
    <p:sldId id="257" r:id="rId6"/>
    <p:sldId id="265" r:id="rId7"/>
    <p:sldId id="266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8" r:id="rId16"/>
    <p:sldId id="267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2" d="100"/>
          <a:sy n="42" d="100"/>
        </p:scale>
        <p:origin x="-128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C62384-9FB8-4061-B8F8-4A7D5031A5D3}" type="datetimeFigureOut">
              <a:rPr lang="en-GB" smtClean="0"/>
              <a:t>14/11/2018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D0AAF3-DAF4-4D43-843F-2570684BB1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8658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AAF3-DAF4-4D43-843F-2570684BB1B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638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GB" sz="5400" b="1" dirty="0" smtClean="0">
                <a:latin typeface="Aharoni" pitchFamily="2" charset="-79"/>
                <a:cs typeface="Aharoni" pitchFamily="2" charset="-79"/>
              </a:rPr>
              <a:t>Internet Programming </a:t>
            </a:r>
            <a:r>
              <a:rPr lang="en-GB" sz="5400" b="1" dirty="0" err="1" smtClean="0">
                <a:latin typeface="Aharoni" pitchFamily="2" charset="-79"/>
                <a:cs typeface="Aharoni" pitchFamily="2" charset="-79"/>
              </a:rPr>
              <a:t>Labratory</a:t>
            </a:r>
            <a:endParaRPr lang="en-GB" sz="5400" b="1" dirty="0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8547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 In module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00200"/>
            <a:ext cx="9144000" cy="5257800"/>
          </a:xfrm>
        </p:spPr>
      </p:pic>
    </p:spTree>
    <p:extLst>
      <p:ext uri="{BB962C8B-B14F-4D97-AF65-F5344CB8AC3E}">
        <p14:creationId xmlns:p14="http://schemas.microsoft.com/office/powerpoint/2010/main" val="2771196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Feedback module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1600200"/>
            <a:ext cx="8991600" cy="5257800"/>
          </a:xfrm>
        </p:spPr>
      </p:pic>
    </p:spTree>
    <p:extLst>
      <p:ext uri="{BB962C8B-B14F-4D97-AF65-F5344CB8AC3E}">
        <p14:creationId xmlns:p14="http://schemas.microsoft.com/office/powerpoint/2010/main" val="3775667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Make an appointment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00200"/>
            <a:ext cx="9144000" cy="5029200"/>
          </a:xfrm>
        </p:spPr>
      </p:pic>
    </p:spTree>
    <p:extLst>
      <p:ext uri="{BB962C8B-B14F-4D97-AF65-F5344CB8AC3E}">
        <p14:creationId xmlns:p14="http://schemas.microsoft.com/office/powerpoint/2010/main" val="2060619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Fees and Charges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143999" cy="5257800"/>
          </a:xfrm>
        </p:spPr>
      </p:pic>
    </p:spTree>
    <p:extLst>
      <p:ext uri="{BB962C8B-B14F-4D97-AF65-F5344CB8AC3E}">
        <p14:creationId xmlns:p14="http://schemas.microsoft.com/office/powerpoint/2010/main" val="6988661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Timings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143999" cy="5257800"/>
          </a:xfrm>
        </p:spPr>
      </p:pic>
    </p:spTree>
    <p:extLst>
      <p:ext uri="{BB962C8B-B14F-4D97-AF65-F5344CB8AC3E}">
        <p14:creationId xmlns:p14="http://schemas.microsoft.com/office/powerpoint/2010/main" val="3653563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Financial Aid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143999" cy="5257800"/>
          </a:xfrm>
        </p:spPr>
      </p:pic>
    </p:spTree>
    <p:extLst>
      <p:ext uri="{BB962C8B-B14F-4D97-AF65-F5344CB8AC3E}">
        <p14:creationId xmlns:p14="http://schemas.microsoft.com/office/powerpoint/2010/main" val="3195247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DEBCF"/>
            </a:gs>
            <a:gs pos="50000">
              <a:srgbClr val="9CB86E"/>
            </a:gs>
            <a:gs pos="100000">
              <a:srgbClr val="156B1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 smtClean="0"/>
              <a:t>Unique points of HMS</a:t>
            </a:r>
            <a:endParaRPr lang="en-GB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Fees </a:t>
            </a:r>
            <a:r>
              <a:rPr lang="en-GB" dirty="0" err="1" smtClean="0"/>
              <a:t>transperancy</a:t>
            </a:r>
            <a:endParaRPr lang="en-GB" dirty="0" smtClean="0"/>
          </a:p>
          <a:p>
            <a:r>
              <a:rPr lang="en-GB" dirty="0" smtClean="0"/>
              <a:t>Timings available</a:t>
            </a:r>
          </a:p>
          <a:p>
            <a:r>
              <a:rPr lang="en-GB" dirty="0" smtClean="0"/>
              <a:t>User login</a:t>
            </a:r>
          </a:p>
          <a:p>
            <a:r>
              <a:rPr lang="en-GB" dirty="0" smtClean="0"/>
              <a:t>Bill Information</a:t>
            </a:r>
          </a:p>
          <a:p>
            <a:r>
              <a:rPr lang="en-GB" dirty="0" smtClean="0"/>
              <a:t>Financial Aid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10196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8048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CAC"/>
            </a:gs>
            <a:gs pos="12000">
              <a:srgbClr val="E6D78A"/>
            </a:gs>
            <a:gs pos="30000">
              <a:srgbClr val="C7AC4C"/>
            </a:gs>
            <a:gs pos="45000">
              <a:srgbClr val="E6D78A"/>
            </a:gs>
            <a:gs pos="77000">
              <a:srgbClr val="C7AC4C"/>
            </a:gs>
            <a:gs pos="100000">
              <a:srgbClr val="E6DCA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HTML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Hypertext </a:t>
            </a:r>
            <a:r>
              <a:rPr lang="en-GB" dirty="0" err="1"/>
              <a:t>Markup</a:t>
            </a:r>
            <a:r>
              <a:rPr lang="en-GB" dirty="0"/>
              <a:t> Language is the standard </a:t>
            </a:r>
            <a:r>
              <a:rPr lang="en-GB" dirty="0" err="1"/>
              <a:t>markup</a:t>
            </a:r>
            <a:r>
              <a:rPr lang="en-GB" dirty="0"/>
              <a:t> language for creating web pages and web applications. With Cascading Style Sheets and JavaScript, it forms a triad of cornerstone technologies for the World Wide Web</a:t>
            </a:r>
          </a:p>
        </p:txBody>
      </p:sp>
    </p:spTree>
    <p:extLst>
      <p:ext uri="{BB962C8B-B14F-4D97-AF65-F5344CB8AC3E}">
        <p14:creationId xmlns:p14="http://schemas.microsoft.com/office/powerpoint/2010/main" val="1356635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CAC"/>
            </a:gs>
            <a:gs pos="12000">
              <a:srgbClr val="E6D78A"/>
            </a:gs>
            <a:gs pos="30000">
              <a:srgbClr val="C7AC4C"/>
            </a:gs>
            <a:gs pos="45000">
              <a:srgbClr val="E6D78A"/>
            </a:gs>
            <a:gs pos="77000">
              <a:srgbClr val="C7AC4C"/>
            </a:gs>
            <a:gs pos="100000">
              <a:srgbClr val="E6DCA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CSS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Cascading Style Sheets is a style sheet language used for describing the presentation of a document written in a </a:t>
            </a:r>
            <a:r>
              <a:rPr lang="en-GB" dirty="0" err="1"/>
              <a:t>markup</a:t>
            </a:r>
            <a:r>
              <a:rPr lang="en-GB" dirty="0"/>
              <a:t> language like HTML. CSS is a cornerstone technology of the World Wide Web, alongside HTML and JavaScript.</a:t>
            </a:r>
          </a:p>
        </p:txBody>
      </p:sp>
    </p:spTree>
    <p:extLst>
      <p:ext uri="{BB962C8B-B14F-4D97-AF65-F5344CB8AC3E}">
        <p14:creationId xmlns:p14="http://schemas.microsoft.com/office/powerpoint/2010/main" val="4270889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CAC"/>
            </a:gs>
            <a:gs pos="12000">
              <a:srgbClr val="E6D78A"/>
            </a:gs>
            <a:gs pos="30000">
              <a:srgbClr val="C7AC4C"/>
            </a:gs>
            <a:gs pos="45000">
              <a:srgbClr val="E6D78A"/>
            </a:gs>
            <a:gs pos="77000">
              <a:srgbClr val="C7AC4C"/>
            </a:gs>
            <a:gs pos="100000">
              <a:srgbClr val="E6DCA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JAVASCRIPT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JavaScript, often abbreviated as JS, is a high-level, interpreted programming language. It is a language which is also characterized as dynamic, weakly typed, prototype-based and multi-paradigm. Alongside HTML and CSS, JavaScript is one of the three core technologies of the World Wide Web. </a:t>
            </a:r>
          </a:p>
        </p:txBody>
      </p:sp>
    </p:spTree>
    <p:extLst>
      <p:ext uri="{BB962C8B-B14F-4D97-AF65-F5344CB8AC3E}">
        <p14:creationId xmlns:p14="http://schemas.microsoft.com/office/powerpoint/2010/main" val="3042043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1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 smtClean="0"/>
              <a:t>Hospital Management System</a:t>
            </a:r>
            <a:endParaRPr lang="en-GB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A hospital management system (HMS) is a computer or web based system that facilitates managing the functioning of the hospital or any medical set up</a:t>
            </a:r>
            <a:r>
              <a:rPr lang="en-GB" b="1" baseline="30000" dirty="0"/>
              <a:t>1</a:t>
            </a:r>
            <a:r>
              <a:rPr lang="en-GB" b="1" dirty="0"/>
              <a:t>. This system or software will help in making the whole functioning paperless. It integrates all the information regarding patients, doctors, staff, hospital administrative details etc. into one software</a:t>
            </a:r>
            <a:r>
              <a:rPr lang="en-GB" b="1" baseline="30000" dirty="0"/>
              <a:t>4</a:t>
            </a:r>
            <a:r>
              <a:rPr lang="en-GB" b="1" dirty="0" smtClean="0"/>
              <a:t>..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609765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Benefits of HMS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Achieve good quality ratings</a:t>
            </a:r>
          </a:p>
          <a:p>
            <a:r>
              <a:rPr lang="en-GB" b="1" dirty="0"/>
              <a:t>Better revenue management</a:t>
            </a:r>
          </a:p>
          <a:p>
            <a:r>
              <a:rPr lang="en-GB" b="1" dirty="0"/>
              <a:t>Avoid errors and track every single detail</a:t>
            </a:r>
          </a:p>
          <a:p>
            <a:r>
              <a:rPr lang="en-GB" b="1" dirty="0"/>
              <a:t>Improved clinical decision-making</a:t>
            </a:r>
          </a:p>
          <a:p>
            <a:r>
              <a:rPr lang="en-GB" b="1" dirty="0"/>
              <a:t>Establish your hospital as technically advanced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305779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525962"/>
          </a:xfrm>
        </p:spPr>
        <p:txBody>
          <a:bodyPr/>
          <a:lstStyle/>
          <a:p>
            <a:r>
              <a:rPr lang="en-GB" b="1" dirty="0" smtClean="0"/>
              <a:t>Some of our important modules!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372313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 smtClean="0"/>
              <a:t>Home Page</a:t>
            </a:r>
            <a:endParaRPr lang="en-GB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221057" cy="5257800"/>
          </a:xfrm>
        </p:spPr>
      </p:pic>
    </p:spTree>
    <p:extLst>
      <p:ext uri="{BB962C8B-B14F-4D97-AF65-F5344CB8AC3E}">
        <p14:creationId xmlns:p14="http://schemas.microsoft.com/office/powerpoint/2010/main" val="421863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Chatbot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00200"/>
            <a:ext cx="9144000" cy="5257800"/>
          </a:xfrm>
        </p:spPr>
      </p:pic>
    </p:spTree>
    <p:extLst>
      <p:ext uri="{BB962C8B-B14F-4D97-AF65-F5344CB8AC3E}">
        <p14:creationId xmlns:p14="http://schemas.microsoft.com/office/powerpoint/2010/main" val="1298707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215</Words>
  <Application>Microsoft Office PowerPoint</Application>
  <PresentationFormat>On-screen Show (4:3)</PresentationFormat>
  <Paragraphs>31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Internet Programming Labratory</vt:lpstr>
      <vt:lpstr>HTML</vt:lpstr>
      <vt:lpstr>CSS</vt:lpstr>
      <vt:lpstr>JAVASCRIPT</vt:lpstr>
      <vt:lpstr>Hospital Management System</vt:lpstr>
      <vt:lpstr>Benefits of HMS</vt:lpstr>
      <vt:lpstr>Some of our important modules!</vt:lpstr>
      <vt:lpstr>Home Page</vt:lpstr>
      <vt:lpstr>Chatbot</vt:lpstr>
      <vt:lpstr>Log In module</vt:lpstr>
      <vt:lpstr>Feedback module</vt:lpstr>
      <vt:lpstr>Make an appointment</vt:lpstr>
      <vt:lpstr>Fees and Charges</vt:lpstr>
      <vt:lpstr>Timings</vt:lpstr>
      <vt:lpstr>Financial Aid</vt:lpstr>
      <vt:lpstr>Unique points of HMS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Programming Labratory</dc:title>
  <dc:creator>aakanksha sahu</dc:creator>
  <cp:lastModifiedBy>THIS PC</cp:lastModifiedBy>
  <cp:revision>4</cp:revision>
  <dcterms:created xsi:type="dcterms:W3CDTF">2006-08-16T00:00:00Z</dcterms:created>
  <dcterms:modified xsi:type="dcterms:W3CDTF">2018-11-14T04:47:36Z</dcterms:modified>
</cp:coreProperties>
</file>

<file path=docProps/thumbnail.jpeg>
</file>